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6"/>
  </p:notesMasterIdLst>
  <p:handoutMasterIdLst>
    <p:handoutMasterId r:id="rId7"/>
  </p:handoutMasterIdLst>
  <p:sldIdLst>
    <p:sldId id="256" r:id="rId3"/>
    <p:sldId id="260" r:id="rId4"/>
    <p:sldId id="258" r:id="rId5"/>
  </p:sldIdLst>
  <p:sldSz cx="5400675" cy="3600450"/>
  <p:notesSz cx="9144000" cy="6858000"/>
  <p:defaultTextStyle>
    <a:defPPr>
      <a:defRPr lang="it-IT"/>
    </a:defPPr>
    <a:lvl1pPr marL="0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53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06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458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610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763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916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068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220" algn="l" defTabSz="5143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-1120" y="-60"/>
      </p:cViewPr>
      <p:guideLst>
        <p:guide orient="horz" pos="1134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2F51F-4A42-4EB9-89F6-D801A9A804B2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CB4C6-7B61-4252-9F97-E9FC886DCE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9411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BF83C-7AEF-46D2-BCA3-D1A09A457BF6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5FA81-3876-4CAA-B502-835B11675F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310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153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306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1458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8610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5763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2916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068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220" algn="l" defTabSz="51430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43188" y="514350"/>
            <a:ext cx="3857625" cy="25717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5FA81-3876-4CAA-B502-835B11675F4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157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43188" y="514350"/>
            <a:ext cx="3857625" cy="25717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5FA81-3876-4CAA-B502-835B11675F45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575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643188" y="514350"/>
            <a:ext cx="3857625" cy="25717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5FA81-3876-4CAA-B502-835B11675F4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15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70034" y="1942397"/>
            <a:ext cx="4905613" cy="600075"/>
          </a:xfrm>
        </p:spPr>
        <p:txBody>
          <a:bodyPr>
            <a:noAutofit/>
          </a:bodyPr>
          <a:lstStyle>
            <a:lvl1pPr marL="0" indent="0" algn="ctr">
              <a:buNone/>
              <a:defRPr sz="1200" spc="56" baseline="0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270034" y="752709"/>
            <a:ext cx="4905613" cy="104013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27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864454" y="1863816"/>
            <a:ext cx="1755219" cy="83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781002" y="1863816"/>
            <a:ext cx="1755219" cy="83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681643" y="1851309"/>
            <a:ext cx="27003" cy="2400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915489" y="144185"/>
            <a:ext cx="1215152" cy="307205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70034" y="144185"/>
            <a:ext cx="3555444" cy="307205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70034" y="1942397"/>
            <a:ext cx="4905613" cy="600075"/>
          </a:xfrm>
        </p:spPr>
        <p:txBody>
          <a:bodyPr>
            <a:noAutofit/>
          </a:bodyPr>
          <a:lstStyle>
            <a:lvl1pPr marL="0" indent="0" algn="ctr">
              <a:buNone/>
              <a:defRPr sz="1200" spc="56" baseline="0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270034" y="752709"/>
            <a:ext cx="4905613" cy="104013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27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864454" y="1863816"/>
            <a:ext cx="1755219" cy="83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781002" y="1863816"/>
            <a:ext cx="1755219" cy="83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681643" y="1851309"/>
            <a:ext cx="27003" cy="2400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009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270034" y="800100"/>
            <a:ext cx="4860608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8683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5051" y="1840230"/>
            <a:ext cx="4680585" cy="72009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27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05051" y="2603404"/>
            <a:ext cx="4680585" cy="516986"/>
          </a:xfrm>
        </p:spPr>
        <p:txBody>
          <a:bodyPr anchor="t"/>
          <a:lstStyle>
            <a:lvl1pPr marL="0" indent="0">
              <a:buNone/>
              <a:defRPr sz="1100" spc="56" baseline="0">
                <a:solidFill>
                  <a:schemeClr val="tx2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405051" y="2581421"/>
            <a:ext cx="4680585" cy="2258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320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270034" y="800100"/>
            <a:ext cx="2397900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2745343" y="800100"/>
            <a:ext cx="2397900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0730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4" y="734786"/>
            <a:ext cx="2386236" cy="40005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>
                <a:solidFill>
                  <a:schemeClr val="tx2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270034" y="1155995"/>
            <a:ext cx="2385298" cy="2054657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2746281" y="1155995"/>
            <a:ext cx="2385298" cy="2054657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34" y="81610"/>
            <a:ext cx="4860608" cy="60007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2745343" y="734786"/>
            <a:ext cx="2386236" cy="40005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baseline="0">
                <a:solidFill>
                  <a:schemeClr val="tx2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332489" y="1144615"/>
            <a:ext cx="2214277" cy="83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808351" y="1144615"/>
            <a:ext cx="2214277" cy="83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995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31938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578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270034" y="240030"/>
            <a:ext cx="3690461" cy="3000375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005501" y="840105"/>
            <a:ext cx="1171946" cy="1960245"/>
          </a:xfrm>
        </p:spPr>
        <p:txBody>
          <a:bodyPr tIns="25718" bIns="25718" anchor="t" anchorCtr="0"/>
          <a:lstStyle>
            <a:lvl1pPr marL="0" indent="0">
              <a:lnSpc>
                <a:spcPct val="125000"/>
              </a:lnSpc>
              <a:spcAft>
                <a:spcPts val="563"/>
              </a:spcAft>
              <a:buNone/>
              <a:defRPr sz="900">
                <a:solidFill>
                  <a:schemeClr val="tx2"/>
                </a:solidFill>
              </a:defRPr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4005501" y="240030"/>
            <a:ext cx="1170146" cy="560070"/>
          </a:xfrm>
        </p:spPr>
        <p:txBody>
          <a:bodyPr lIns="51435" tIns="51435" anchor="b" anchorCtr="0"/>
          <a:lstStyle>
            <a:lvl1pPr algn="l">
              <a:buNone/>
              <a:defRPr sz="1000" b="1" spc="-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86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270034" y="800100"/>
            <a:ext cx="4860608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5489" y="240030"/>
            <a:ext cx="1215152" cy="560070"/>
          </a:xfrm>
        </p:spPr>
        <p:txBody>
          <a:bodyPr lIns="51435" tIns="51435" anchor="b" anchorCtr="0"/>
          <a:lstStyle>
            <a:lvl1pPr algn="l">
              <a:buNone/>
              <a:defRPr sz="1000" b="1" spc="-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70034" y="240030"/>
            <a:ext cx="3555444" cy="2920365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15489" y="840105"/>
            <a:ext cx="1215152" cy="232029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563"/>
              </a:spcAft>
              <a:buFontTx/>
              <a:buNone/>
              <a:defRPr sz="900" b="0">
                <a:solidFill>
                  <a:schemeClr val="tx2"/>
                </a:solidFill>
              </a:defRPr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785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0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915489" y="144185"/>
            <a:ext cx="1215152" cy="307205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70034" y="144185"/>
            <a:ext cx="3555444" cy="307205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2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5051" y="1840230"/>
            <a:ext cx="4680585" cy="72009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27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05051" y="2603404"/>
            <a:ext cx="4680585" cy="516986"/>
          </a:xfrm>
        </p:spPr>
        <p:txBody>
          <a:bodyPr anchor="t"/>
          <a:lstStyle>
            <a:lvl1pPr marL="0" indent="0">
              <a:buNone/>
              <a:defRPr sz="1100" spc="56" baseline="0">
                <a:solidFill>
                  <a:schemeClr val="tx2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405051" y="2581421"/>
            <a:ext cx="4680585" cy="2258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270034" y="800100"/>
            <a:ext cx="2397900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2745343" y="800100"/>
            <a:ext cx="2397900" cy="24003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4" y="734786"/>
            <a:ext cx="2386236" cy="40005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>
                <a:solidFill>
                  <a:schemeClr val="tx2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270034" y="1155995"/>
            <a:ext cx="2385298" cy="2054657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2746281" y="1155995"/>
            <a:ext cx="2385298" cy="2054657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34" y="81610"/>
            <a:ext cx="4860608" cy="60007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2745343" y="734786"/>
            <a:ext cx="2386236" cy="40005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500" b="1" baseline="0">
                <a:solidFill>
                  <a:schemeClr val="tx2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332489" y="1144615"/>
            <a:ext cx="2214277" cy="83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808351" y="1144615"/>
            <a:ext cx="2214277" cy="83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270034" y="240030"/>
            <a:ext cx="3690461" cy="3000375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005501" y="840105"/>
            <a:ext cx="1171946" cy="1960245"/>
          </a:xfrm>
        </p:spPr>
        <p:txBody>
          <a:bodyPr tIns="25718" bIns="25718" anchor="t" anchorCtr="0"/>
          <a:lstStyle>
            <a:lvl1pPr marL="0" indent="0">
              <a:lnSpc>
                <a:spcPct val="125000"/>
              </a:lnSpc>
              <a:spcAft>
                <a:spcPts val="563"/>
              </a:spcAft>
              <a:buNone/>
              <a:defRPr sz="900">
                <a:solidFill>
                  <a:schemeClr val="tx2"/>
                </a:solidFill>
              </a:defRPr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4005501" y="240030"/>
            <a:ext cx="1170146" cy="560070"/>
          </a:xfrm>
        </p:spPr>
        <p:txBody>
          <a:bodyPr lIns="51435" tIns="51435" anchor="b" anchorCtr="0"/>
          <a:lstStyle>
            <a:lvl1pPr algn="l">
              <a:buNone/>
              <a:defRPr sz="1000" b="1" spc="-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5489" y="240030"/>
            <a:ext cx="1215152" cy="560070"/>
          </a:xfrm>
        </p:spPr>
        <p:txBody>
          <a:bodyPr lIns="51435" tIns="51435" anchor="b" anchorCtr="0"/>
          <a:lstStyle>
            <a:lvl1pPr algn="l">
              <a:buNone/>
              <a:defRPr sz="1000" b="1" spc="-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70034" y="240030"/>
            <a:ext cx="3555444" cy="2920365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15489" y="840105"/>
            <a:ext cx="1215152" cy="232029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563"/>
              </a:spcAft>
              <a:buFontTx/>
              <a:buNone/>
              <a:defRPr sz="900" b="0">
                <a:solidFill>
                  <a:schemeClr val="tx2"/>
                </a:solidFill>
              </a:defRPr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270034" y="760095"/>
            <a:ext cx="4860608" cy="2456141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420428" y="3256925"/>
            <a:ext cx="1530191" cy="201625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l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fld id="{6C2D993C-9369-414D-8B05-09B91CCD445D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1260158" y="3256925"/>
            <a:ext cx="2115264" cy="201625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r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4967496" y="3245304"/>
            <a:ext cx="360045" cy="24003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900" baseline="0">
                <a:solidFill>
                  <a:schemeClr val="tx2"/>
                </a:solidFill>
              </a:defRPr>
            </a:lvl1pPr>
          </a:lstStyle>
          <a:p>
            <a:fld id="{28974D82-F942-4C52-90DA-2AB24D2AA3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270034" y="80010"/>
            <a:ext cx="4860608" cy="640080"/>
          </a:xfrm>
          <a:prstGeom prst="rect">
            <a:avLst/>
          </a:prstGeom>
          <a:ln w="6350" cap="rnd">
            <a:noFill/>
          </a:ln>
        </p:spPr>
        <p:txBody>
          <a:bodyPr vert="horz" lIns="51435" tIns="25718" rIns="51435" bIns="25718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2400" b="0" kern="1200" spc="-56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ts val="338"/>
        </a:spcBef>
        <a:buClr>
          <a:schemeClr val="accent2"/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54305" algn="l" rtl="0" eaLnBrk="1" latinLnBrk="0" hangingPunct="1">
        <a:spcBef>
          <a:spcPts val="169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565785" indent="-128588" algn="l" rtl="0" eaLnBrk="1" latinLnBrk="0" hangingPunct="1">
        <a:spcBef>
          <a:spcPts val="169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28588" algn="l" rtl="0" eaLnBrk="1" latinLnBrk="0" hangingPunct="1">
        <a:spcBef>
          <a:spcPts val="16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74395" indent="-128588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28588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131570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270034" y="760095"/>
            <a:ext cx="4860608" cy="2456141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420428" y="3256925"/>
            <a:ext cx="1530191" cy="201625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l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fld id="{6C2D993C-9369-414D-8B05-09B91CCD445D}" type="datetimeFigureOut">
              <a:rPr lang="it-IT" smtClean="0">
                <a:solidFill>
                  <a:srgbClr val="ECE9C6"/>
                </a:solidFill>
              </a:rPr>
              <a:pPr/>
              <a:t>09/11/2017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1260158" y="3256925"/>
            <a:ext cx="2115264" cy="201625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r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endParaRPr lang="it-IT">
              <a:solidFill>
                <a:srgbClr val="ECE9C6"/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4967496" y="3245304"/>
            <a:ext cx="360045" cy="24003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900" baseline="0">
                <a:solidFill>
                  <a:schemeClr val="tx2"/>
                </a:solidFill>
              </a:defRPr>
            </a:lvl1pPr>
          </a:lstStyle>
          <a:p>
            <a:fld id="{28974D82-F942-4C52-90DA-2AB24D2AA3FB}" type="slidenum">
              <a:rPr lang="it-IT" smtClean="0">
                <a:solidFill>
                  <a:srgbClr val="ECE9C6"/>
                </a:solidFill>
              </a:rPr>
              <a:pPr/>
              <a:t>‹N›</a:t>
            </a:fld>
            <a:endParaRPr lang="it-IT">
              <a:solidFill>
                <a:srgbClr val="ECE9C6"/>
              </a:solidFill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270034" y="80010"/>
            <a:ext cx="4860608" cy="640080"/>
          </a:xfrm>
          <a:prstGeom prst="rect">
            <a:avLst/>
          </a:prstGeom>
          <a:ln w="6350" cap="rnd">
            <a:noFill/>
          </a:ln>
        </p:spPr>
        <p:txBody>
          <a:bodyPr vert="horz" lIns="51435" tIns="25718" rIns="51435" bIns="25718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713761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2400" b="0" kern="1200" spc="-56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ts val="338"/>
        </a:spcBef>
        <a:buClr>
          <a:schemeClr val="accent2"/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54305" algn="l" rtl="0" eaLnBrk="1" latinLnBrk="0" hangingPunct="1">
        <a:spcBef>
          <a:spcPts val="169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565785" indent="-128588" algn="l" rtl="0" eaLnBrk="1" latinLnBrk="0" hangingPunct="1">
        <a:spcBef>
          <a:spcPts val="169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28588" algn="l" rtl="0" eaLnBrk="1" latinLnBrk="0" hangingPunct="1">
        <a:spcBef>
          <a:spcPts val="16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74395" indent="-128588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28588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131570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02870" algn="l" rtl="0" eaLnBrk="1" latinLnBrk="0" hangingPunct="1">
        <a:spcBef>
          <a:spcPts val="19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59869" y="1270969"/>
            <a:ext cx="2892021" cy="771763"/>
          </a:xfrm>
        </p:spPr>
        <p:txBody>
          <a:bodyPr>
            <a:normAutofit/>
          </a:bodyPr>
          <a:lstStyle/>
          <a:p>
            <a:r>
              <a:rPr lang="it-IT" dirty="0" smtClean="0"/>
              <a:t>  </a:t>
            </a:r>
            <a:r>
              <a:rPr lang="it-IT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I.T.E.T. </a:t>
            </a:r>
            <a:r>
              <a:rPr lang="it-IT" u="sng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Benedetti</a:t>
            </a:r>
            <a:endParaRPr lang="it-IT" u="sng" dirty="0">
              <a:solidFill>
                <a:srgbClr val="00206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4473" y="288057"/>
            <a:ext cx="1018797" cy="1015313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CasellaDiTesto 4"/>
          <p:cNvSpPr txBox="1"/>
          <p:nvPr/>
        </p:nvSpPr>
        <p:spPr>
          <a:xfrm>
            <a:off x="2955517" y="2040041"/>
            <a:ext cx="1657753" cy="436655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5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Via Roma, 121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68826" y="2514343"/>
            <a:ext cx="1491106" cy="405877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3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55016 Porcari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-50495" y="-71983"/>
            <a:ext cx="2176550" cy="482821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pPr algn="ctr"/>
            <a:r>
              <a:rPr lang="it-IT" sz="280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280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L’indirizzo </a:t>
            </a:r>
            <a:r>
              <a:rPr lang="it-IT" sz="105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giusto per la tua preparazione</a:t>
            </a:r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-5016" y="652920"/>
            <a:ext cx="2584345" cy="2954647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2800" dirty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latin typeface="Brush Script MT" panose="03060802040406070304" pitchFamily="66" charset="0"/>
              </a:rPr>
              <a:t>Scuola aperta </a:t>
            </a:r>
            <a:r>
              <a:rPr lang="it-IT" sz="24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2017/18</a:t>
            </a:r>
            <a:endParaRPr lang="it-IT" sz="24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16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  </a:t>
            </a:r>
            <a:r>
              <a:rPr lang="it-IT" sz="1600" dirty="0">
                <a:solidFill>
                  <a:srgbClr val="002060"/>
                </a:solidFill>
                <a:latin typeface="Brush Script MT" panose="03060802040406070304" pitchFamily="66" charset="0"/>
              </a:rPr>
              <a:t>i nostri appuntamenti:</a:t>
            </a:r>
          </a:p>
          <a:p>
            <a:pPr algn="ctr"/>
            <a:endParaRPr lang="it-IT" sz="16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25 Novembre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2 Dicembre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16 Dicembre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13 </a:t>
            </a:r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Gennaio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2018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27 Gennaio 2018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endParaRPr lang="it-IT" sz="1600" dirty="0"/>
          </a:p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-57052" y="268207"/>
            <a:ext cx="2183595" cy="415490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  Economico</a:t>
            </a:r>
            <a:r>
              <a:rPr lang="it-IT" sz="105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, Tecnologico, Chimico-cartario</a:t>
            </a:r>
          </a:p>
          <a:p>
            <a:r>
              <a:rPr lang="it-IT" sz="1050" dirty="0" smtClean="0"/>
              <a:t> </a:t>
            </a:r>
            <a:endParaRPr lang="it-IT" sz="1050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2582319" y="147269"/>
            <a:ext cx="0" cy="335899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567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59869" y="1270969"/>
            <a:ext cx="2892021" cy="771763"/>
          </a:xfrm>
        </p:spPr>
        <p:txBody>
          <a:bodyPr>
            <a:normAutofit/>
          </a:bodyPr>
          <a:lstStyle/>
          <a:p>
            <a:r>
              <a:rPr lang="it-IT" dirty="0" smtClean="0"/>
              <a:t>  </a:t>
            </a:r>
            <a:r>
              <a:rPr lang="it-IT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I.T.E.T. </a:t>
            </a:r>
            <a:r>
              <a:rPr lang="it-IT" u="sng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Benedetti</a:t>
            </a:r>
            <a:endParaRPr lang="it-IT" u="sng" dirty="0">
              <a:solidFill>
                <a:srgbClr val="00206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4473" y="288057"/>
            <a:ext cx="1018797" cy="1015313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CasellaDiTesto 4"/>
          <p:cNvSpPr txBox="1"/>
          <p:nvPr/>
        </p:nvSpPr>
        <p:spPr>
          <a:xfrm>
            <a:off x="2955517" y="2040041"/>
            <a:ext cx="1657753" cy="436655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5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Via Roma, 121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68826" y="2514343"/>
            <a:ext cx="1491106" cy="405877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3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55016 Porcari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041" y="0"/>
            <a:ext cx="2176550" cy="482821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pPr algn="ctr"/>
            <a:r>
              <a:rPr lang="it-IT" sz="280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280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L’indirizzo </a:t>
            </a:r>
            <a:r>
              <a:rPr lang="it-IT" sz="105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giusto per la tua preparazione</a:t>
            </a:r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-5016" y="652920"/>
            <a:ext cx="2584345" cy="2954647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2800" dirty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latin typeface="Brush Script MT" panose="03060802040406070304" pitchFamily="66" charset="0"/>
              </a:rPr>
              <a:t>Scuola aperta </a:t>
            </a:r>
            <a:r>
              <a:rPr lang="it-IT" sz="24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2017/18</a:t>
            </a:r>
            <a:endParaRPr lang="it-IT" sz="24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16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  </a:t>
            </a:r>
            <a:r>
              <a:rPr lang="it-IT" sz="1600" dirty="0">
                <a:solidFill>
                  <a:srgbClr val="002060"/>
                </a:solidFill>
                <a:latin typeface="Brush Script MT" panose="03060802040406070304" pitchFamily="66" charset="0"/>
              </a:rPr>
              <a:t>i nostri appuntamenti:</a:t>
            </a:r>
          </a:p>
          <a:p>
            <a:pPr algn="ctr"/>
            <a:endParaRPr lang="it-IT" sz="16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25 Novembre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2 Dicembre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16 Dicembre 2017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13 </a:t>
            </a:r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Gennaio </a:t>
            </a:r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2018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27 Gennaio 2018</a:t>
            </a:r>
            <a:endParaRPr lang="it-IT" sz="20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endParaRPr lang="it-IT" sz="1600" dirty="0">
              <a:solidFill>
                <a:prstClr val="white"/>
              </a:solidFill>
            </a:endParaRPr>
          </a:p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-57052" y="268207"/>
            <a:ext cx="2183595" cy="415490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1050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   Economico</a:t>
            </a:r>
            <a:r>
              <a:rPr lang="it-IT" sz="105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, Tecnologico, Chimico-cartario</a:t>
            </a:r>
          </a:p>
          <a:p>
            <a:r>
              <a:rPr lang="it-IT" sz="1050" dirty="0" smtClean="0">
                <a:solidFill>
                  <a:prstClr val="white"/>
                </a:solidFill>
              </a:rPr>
              <a:t> </a:t>
            </a:r>
            <a:endParaRPr lang="it-IT" sz="1050" dirty="0">
              <a:solidFill>
                <a:prstClr val="white"/>
              </a:solidFill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2582319" y="147269"/>
            <a:ext cx="0" cy="335899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588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59869" y="1270969"/>
            <a:ext cx="2892021" cy="771763"/>
          </a:xfrm>
        </p:spPr>
        <p:txBody>
          <a:bodyPr>
            <a:normAutofit/>
          </a:bodyPr>
          <a:lstStyle/>
          <a:p>
            <a:r>
              <a:rPr lang="it-IT" dirty="0" smtClean="0"/>
              <a:t>   </a:t>
            </a:r>
            <a:r>
              <a:rPr lang="it-IT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I.T.E.T. </a:t>
            </a:r>
            <a:r>
              <a:rPr lang="it-IT" u="sng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Benedetti</a:t>
            </a:r>
            <a:endParaRPr lang="it-IT" u="sng" dirty="0">
              <a:solidFill>
                <a:srgbClr val="00206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7806" y="136840"/>
            <a:ext cx="1018797" cy="101531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55517" y="2040041"/>
            <a:ext cx="1657753" cy="436655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5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Via Roma, 121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68826" y="2514343"/>
            <a:ext cx="1491106" cy="405877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r>
              <a:rPr lang="it-IT" sz="2300" u="sng" dirty="0">
                <a:solidFill>
                  <a:srgbClr val="002060"/>
                </a:solidFill>
                <a:latin typeface="Brush Script MT" panose="03060802040406070304" pitchFamily="66" charset="0"/>
              </a:rPr>
              <a:t>55016 Porcari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2576527" y="0"/>
            <a:ext cx="0" cy="360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-40548" y="-139875"/>
            <a:ext cx="1806256" cy="482821"/>
          </a:xfrm>
          <a:prstGeom prst="rect">
            <a:avLst/>
          </a:prstGeom>
          <a:noFill/>
        </p:spPr>
        <p:txBody>
          <a:bodyPr wrap="none" lIns="51431" tIns="25716" rIns="51431" bIns="25716" rtlCol="0">
            <a:spAutoFit/>
          </a:bodyPr>
          <a:lstStyle/>
          <a:p>
            <a:pPr algn="ctr"/>
            <a:r>
              <a:rPr lang="it-IT" sz="280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it-IT" sz="90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L’indirizzo giusto per la tua preparazione</a:t>
            </a:r>
            <a:r>
              <a:rPr lang="it-IT" i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-235451" y="654220"/>
            <a:ext cx="2811972" cy="3016202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2800" dirty="0">
                <a:solidFill>
                  <a:srgbClr val="002060"/>
                </a:solidFill>
                <a:latin typeface="Brush Script MT" panose="03060802040406070304" pitchFamily="66" charset="0"/>
              </a:rPr>
              <a:t>   Scuola aperta 2018</a:t>
            </a:r>
            <a:endParaRPr lang="it-IT" sz="1600" dirty="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Brush Script MT" panose="03060802040406070304" pitchFamily="66" charset="0"/>
              </a:rPr>
              <a:t>       i nostri appuntamenti: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    25 Novembre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    2 Dicembre 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 16 Dicembre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 13 Gennaio 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27 Gennaio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  <a:latin typeface="Brush Script MT" panose="03060802040406070304" pitchFamily="66" charset="0"/>
              </a:rPr>
              <a:t> Vi aspettiamo!</a:t>
            </a:r>
          </a:p>
          <a:p>
            <a:pPr algn="ctr"/>
            <a:endParaRPr lang="it-IT" sz="1600" dirty="0"/>
          </a:p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-14937" y="169174"/>
            <a:ext cx="1808492" cy="384713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it-IT" sz="900" i="1" dirty="0">
                <a:solidFill>
                  <a:srgbClr val="002060"/>
                </a:solidFill>
                <a:latin typeface="Brush Script MT" panose="03060802040406070304" pitchFamily="66" charset="0"/>
              </a:rPr>
              <a:t>Economico, Tecnologico, Chimico-cartario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026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Personalizzato 5">
      <a:dk1>
        <a:sysClr val="windowText" lastClr="000000"/>
      </a:dk1>
      <a:lt1>
        <a:sysClr val="window" lastClr="FFFFFF"/>
      </a:lt1>
      <a:dk2>
        <a:srgbClr val="DAA454"/>
      </a:dk2>
      <a:lt2>
        <a:srgbClr val="ECE9C6"/>
      </a:lt2>
      <a:accent1>
        <a:srgbClr val="D4735E"/>
      </a:accent1>
      <a:accent2>
        <a:srgbClr val="D6862D"/>
      </a:accent2>
      <a:accent3>
        <a:srgbClr val="FFC000"/>
      </a:accent3>
      <a:accent4>
        <a:srgbClr val="CFCCC3"/>
      </a:accent4>
      <a:accent5>
        <a:srgbClr val="F35838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ta">
  <a:themeElements>
    <a:clrScheme name="Personalizzato 5">
      <a:dk1>
        <a:sysClr val="windowText" lastClr="000000"/>
      </a:dk1>
      <a:lt1>
        <a:sysClr val="window" lastClr="FFFFFF"/>
      </a:lt1>
      <a:dk2>
        <a:srgbClr val="DAA454"/>
      </a:dk2>
      <a:lt2>
        <a:srgbClr val="ECE9C6"/>
      </a:lt2>
      <a:accent1>
        <a:srgbClr val="D4735E"/>
      </a:accent1>
      <a:accent2>
        <a:srgbClr val="D6862D"/>
      </a:accent2>
      <a:accent3>
        <a:srgbClr val="FFC000"/>
      </a:accent3>
      <a:accent4>
        <a:srgbClr val="CFCCC3"/>
      </a:accent4>
      <a:accent5>
        <a:srgbClr val="F35838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160</Words>
  <Application>Microsoft Office PowerPoint</Application>
  <PresentationFormat>Personalizzato</PresentationFormat>
  <Paragraphs>45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Carta</vt:lpstr>
      <vt:lpstr>1_Carta</vt:lpstr>
      <vt:lpstr>  I.T.E.T. Benedetti</vt:lpstr>
      <vt:lpstr>  I.T.E.T. Benedetti</vt:lpstr>
      <vt:lpstr>   I.T.E.T. Benedetti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</dc:creator>
  <cp:lastModifiedBy>chiavacci</cp:lastModifiedBy>
  <cp:revision>31</cp:revision>
  <cp:lastPrinted>2017-11-08T14:48:15Z</cp:lastPrinted>
  <dcterms:created xsi:type="dcterms:W3CDTF">2017-10-19T14:38:46Z</dcterms:created>
  <dcterms:modified xsi:type="dcterms:W3CDTF">2017-11-09T09:49:52Z</dcterms:modified>
</cp:coreProperties>
</file>